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56" r:id="rId5"/>
    <p:sldId id="258" r:id="rId6"/>
    <p:sldId id="278" r:id="rId7"/>
    <p:sldId id="279" r:id="rId8"/>
    <p:sldId id="280" r:id="rId9"/>
    <p:sldId id="286" r:id="rId10"/>
    <p:sldId id="285" r:id="rId11"/>
    <p:sldId id="292" r:id="rId12"/>
    <p:sldId id="290" r:id="rId13"/>
    <p:sldId id="284" r:id="rId14"/>
    <p:sldId id="287" r:id="rId15"/>
    <p:sldId id="288" r:id="rId16"/>
    <p:sldId id="29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Jesus-centred" id="{1D3EBA90-9943-6A4B-A6A1-E28DB24C9741}">
          <p14:sldIdLst>
            <p14:sldId id="256"/>
            <p14:sldId id="258"/>
            <p14:sldId id="278"/>
            <p14:sldId id="279"/>
            <p14:sldId id="280"/>
            <p14:sldId id="286"/>
            <p14:sldId id="285"/>
            <p14:sldId id="292"/>
            <p14:sldId id="290"/>
            <p14:sldId id="284"/>
            <p14:sldId id="287"/>
            <p14:sldId id="288"/>
            <p14:sldId id="29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BF59C5-52DF-B745-B5A3-3D697C6F1858}" v="9" dt="2024-05-29T05:41:08.1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92"/>
    <p:restoredTop sz="94694"/>
  </p:normalViewPr>
  <p:slideViewPr>
    <p:cSldViewPr snapToGrid="0">
      <p:cViewPr>
        <p:scale>
          <a:sx n="118" d="100"/>
          <a:sy n="118" d="100"/>
        </p:scale>
        <p:origin x="23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1" d="100"/>
          <a:sy n="111" d="100"/>
        </p:scale>
        <p:origin x="30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2ABF59C5-52DF-B745-B5A3-3D697C6F1858}"/>
    <pc:docChg chg="undo redo custSel addSld delSld modSld delSection modSection">
      <pc:chgData name="Anna Bramble" userId="5cca5846-2981-4621-97aa-74b4ff740a9a" providerId="ADAL" clId="{2ABF59C5-52DF-B745-B5A3-3D697C6F1858}" dt="2024-05-29T05:49:42.575" v="159" actId="1076"/>
      <pc:docMkLst>
        <pc:docMk/>
      </pc:docMkLst>
      <pc:sldChg chg="modSp mod">
        <pc:chgData name="Anna Bramble" userId="5cca5846-2981-4621-97aa-74b4ff740a9a" providerId="ADAL" clId="{2ABF59C5-52DF-B745-B5A3-3D697C6F1858}" dt="2024-05-29T05:39:12.998" v="97" actId="20577"/>
        <pc:sldMkLst>
          <pc:docMk/>
          <pc:sldMk cId="1756291545" sldId="258"/>
        </pc:sldMkLst>
        <pc:spChg chg="mod">
          <ac:chgData name="Anna Bramble" userId="5cca5846-2981-4621-97aa-74b4ff740a9a" providerId="ADAL" clId="{2ABF59C5-52DF-B745-B5A3-3D697C6F1858}" dt="2024-05-29T05:39:12.998" v="97" actId="20577"/>
          <ac:spMkLst>
            <pc:docMk/>
            <pc:sldMk cId="1756291545" sldId="258"/>
            <ac:spMk id="2" creationId="{A9839B7E-CC6F-F8E0-3691-E922A4A3C39C}"/>
          </ac:spMkLst>
        </pc:spChg>
        <pc:spChg chg="mod">
          <ac:chgData name="Anna Bramble" userId="5cca5846-2981-4621-97aa-74b4ff740a9a" providerId="ADAL" clId="{2ABF59C5-52DF-B745-B5A3-3D697C6F1858}" dt="2024-05-29T05:18:58.868" v="32" actId="57"/>
          <ac:spMkLst>
            <pc:docMk/>
            <pc:sldMk cId="1756291545" sldId="258"/>
            <ac:spMk id="3" creationId="{A5240887-A110-FE40-3A79-A4ED3DC85C5F}"/>
          </ac:spMkLst>
        </pc:spChg>
      </pc:sldChg>
      <pc:sldChg chg="del">
        <pc:chgData name="Anna Bramble" userId="5cca5846-2981-4621-97aa-74b4ff740a9a" providerId="ADAL" clId="{2ABF59C5-52DF-B745-B5A3-3D697C6F1858}" dt="2024-05-29T05:39:31.440" v="113" actId="2696"/>
        <pc:sldMkLst>
          <pc:docMk/>
          <pc:sldMk cId="861846051" sldId="260"/>
        </pc:sldMkLst>
      </pc:sldChg>
      <pc:sldChg chg="del">
        <pc:chgData name="Anna Bramble" userId="5cca5846-2981-4621-97aa-74b4ff740a9a" providerId="ADAL" clId="{2ABF59C5-52DF-B745-B5A3-3D697C6F1858}" dt="2024-05-29T05:39:31.471" v="138" actId="2696"/>
        <pc:sldMkLst>
          <pc:docMk/>
          <pc:sldMk cId="980692359" sldId="261"/>
        </pc:sldMkLst>
      </pc:sldChg>
      <pc:sldChg chg="del">
        <pc:chgData name="Anna Bramble" userId="5cca5846-2981-4621-97aa-74b4ff740a9a" providerId="ADAL" clId="{2ABF59C5-52DF-B745-B5A3-3D697C6F1858}" dt="2024-05-29T05:39:31.428" v="100" actId="2696"/>
        <pc:sldMkLst>
          <pc:docMk/>
          <pc:sldMk cId="2501255087" sldId="262"/>
        </pc:sldMkLst>
      </pc:sldChg>
      <pc:sldChg chg="del">
        <pc:chgData name="Anna Bramble" userId="5cca5846-2981-4621-97aa-74b4ff740a9a" providerId="ADAL" clId="{2ABF59C5-52DF-B745-B5A3-3D697C6F1858}" dt="2024-05-29T05:39:31.447" v="122" actId="2696"/>
        <pc:sldMkLst>
          <pc:docMk/>
          <pc:sldMk cId="3460671664" sldId="263"/>
        </pc:sldMkLst>
      </pc:sldChg>
      <pc:sldChg chg="del">
        <pc:chgData name="Anna Bramble" userId="5cca5846-2981-4621-97aa-74b4ff740a9a" providerId="ADAL" clId="{2ABF59C5-52DF-B745-B5A3-3D697C6F1858}" dt="2024-05-29T05:39:31.427" v="99" actId="2696"/>
        <pc:sldMkLst>
          <pc:docMk/>
          <pc:sldMk cId="3352150545" sldId="264"/>
        </pc:sldMkLst>
      </pc:sldChg>
      <pc:sldChg chg="del">
        <pc:chgData name="Anna Bramble" userId="5cca5846-2981-4621-97aa-74b4ff740a9a" providerId="ADAL" clId="{2ABF59C5-52DF-B745-B5A3-3D697C6F1858}" dt="2024-05-29T05:39:31.450" v="127" actId="2696"/>
        <pc:sldMkLst>
          <pc:docMk/>
          <pc:sldMk cId="2011022475" sldId="265"/>
        </pc:sldMkLst>
      </pc:sldChg>
      <pc:sldChg chg="del">
        <pc:chgData name="Anna Bramble" userId="5cca5846-2981-4621-97aa-74b4ff740a9a" providerId="ADAL" clId="{2ABF59C5-52DF-B745-B5A3-3D697C6F1858}" dt="2024-05-29T05:39:31.432" v="104" actId="2696"/>
        <pc:sldMkLst>
          <pc:docMk/>
          <pc:sldMk cId="3172912336" sldId="266"/>
        </pc:sldMkLst>
      </pc:sldChg>
      <pc:sldChg chg="del">
        <pc:chgData name="Anna Bramble" userId="5cca5846-2981-4621-97aa-74b4ff740a9a" providerId="ADAL" clId="{2ABF59C5-52DF-B745-B5A3-3D697C6F1858}" dt="2024-05-29T05:39:31.437" v="109" actId="2696"/>
        <pc:sldMkLst>
          <pc:docMk/>
          <pc:sldMk cId="1827609087" sldId="267"/>
        </pc:sldMkLst>
      </pc:sldChg>
      <pc:sldChg chg="del">
        <pc:chgData name="Anna Bramble" userId="5cca5846-2981-4621-97aa-74b4ff740a9a" providerId="ADAL" clId="{2ABF59C5-52DF-B745-B5A3-3D697C6F1858}" dt="2024-05-29T05:39:31.447" v="123" actId="2696"/>
        <pc:sldMkLst>
          <pc:docMk/>
          <pc:sldMk cId="3121960071" sldId="268"/>
        </pc:sldMkLst>
      </pc:sldChg>
      <pc:sldChg chg="del">
        <pc:chgData name="Anna Bramble" userId="5cca5846-2981-4621-97aa-74b4ff740a9a" providerId="ADAL" clId="{2ABF59C5-52DF-B745-B5A3-3D697C6F1858}" dt="2024-05-29T05:39:31.470" v="136" actId="2696"/>
        <pc:sldMkLst>
          <pc:docMk/>
          <pc:sldMk cId="751155987" sldId="269"/>
        </pc:sldMkLst>
      </pc:sldChg>
      <pc:sldChg chg="del">
        <pc:chgData name="Anna Bramble" userId="5cca5846-2981-4621-97aa-74b4ff740a9a" providerId="ADAL" clId="{2ABF59C5-52DF-B745-B5A3-3D697C6F1858}" dt="2024-05-29T05:39:31.444" v="118" actId="2696"/>
        <pc:sldMkLst>
          <pc:docMk/>
          <pc:sldMk cId="1244055811" sldId="270"/>
        </pc:sldMkLst>
      </pc:sldChg>
      <pc:sldChg chg="del">
        <pc:chgData name="Anna Bramble" userId="5cca5846-2981-4621-97aa-74b4ff740a9a" providerId="ADAL" clId="{2ABF59C5-52DF-B745-B5A3-3D697C6F1858}" dt="2024-05-29T05:39:31.441" v="114" actId="2696"/>
        <pc:sldMkLst>
          <pc:docMk/>
          <pc:sldMk cId="2806553694" sldId="271"/>
        </pc:sldMkLst>
      </pc:sldChg>
      <pc:sldChg chg="del">
        <pc:chgData name="Anna Bramble" userId="5cca5846-2981-4621-97aa-74b4ff740a9a" providerId="ADAL" clId="{2ABF59C5-52DF-B745-B5A3-3D697C6F1858}" dt="2024-05-29T05:39:31.435" v="107" actId="2696"/>
        <pc:sldMkLst>
          <pc:docMk/>
          <pc:sldMk cId="975543236" sldId="272"/>
        </pc:sldMkLst>
      </pc:sldChg>
      <pc:sldChg chg="modSp mod">
        <pc:chgData name="Anna Bramble" userId="5cca5846-2981-4621-97aa-74b4ff740a9a" providerId="ADAL" clId="{2ABF59C5-52DF-B745-B5A3-3D697C6F1858}" dt="2024-05-29T05:27:22.384" v="55" actId="57"/>
        <pc:sldMkLst>
          <pc:docMk/>
          <pc:sldMk cId="1903785861" sldId="278"/>
        </pc:sldMkLst>
        <pc:spChg chg="mod">
          <ac:chgData name="Anna Bramble" userId="5cca5846-2981-4621-97aa-74b4ff740a9a" providerId="ADAL" clId="{2ABF59C5-52DF-B745-B5A3-3D697C6F1858}" dt="2024-05-29T05:27:22.384" v="55" actId="57"/>
          <ac:spMkLst>
            <pc:docMk/>
            <pc:sldMk cId="1903785861" sldId="278"/>
            <ac:spMk id="3" creationId="{A5240887-A110-FE40-3A79-A4ED3DC85C5F}"/>
          </ac:spMkLst>
        </pc:spChg>
      </pc:sldChg>
      <pc:sldChg chg="modSp mod">
        <pc:chgData name="Anna Bramble" userId="5cca5846-2981-4621-97aa-74b4ff740a9a" providerId="ADAL" clId="{2ABF59C5-52DF-B745-B5A3-3D697C6F1858}" dt="2024-05-29T05:27:44.046" v="58" actId="20577"/>
        <pc:sldMkLst>
          <pc:docMk/>
          <pc:sldMk cId="1328486593" sldId="279"/>
        </pc:sldMkLst>
        <pc:spChg chg="mod">
          <ac:chgData name="Anna Bramble" userId="5cca5846-2981-4621-97aa-74b4ff740a9a" providerId="ADAL" clId="{2ABF59C5-52DF-B745-B5A3-3D697C6F1858}" dt="2024-05-29T05:27:44.046" v="58" actId="20577"/>
          <ac:spMkLst>
            <pc:docMk/>
            <pc:sldMk cId="1328486593" sldId="279"/>
            <ac:spMk id="2" creationId="{B0D83064-B2C5-70B1-998F-EEF722A4A86B}"/>
          </ac:spMkLst>
        </pc:spChg>
      </pc:sldChg>
      <pc:sldChg chg="modSp mod">
        <pc:chgData name="Anna Bramble" userId="5cca5846-2981-4621-97aa-74b4ff740a9a" providerId="ADAL" clId="{2ABF59C5-52DF-B745-B5A3-3D697C6F1858}" dt="2024-05-29T05:38:58.880" v="94" actId="20577"/>
        <pc:sldMkLst>
          <pc:docMk/>
          <pc:sldMk cId="646045113" sldId="280"/>
        </pc:sldMkLst>
        <pc:spChg chg="mod">
          <ac:chgData name="Anna Bramble" userId="5cca5846-2981-4621-97aa-74b4ff740a9a" providerId="ADAL" clId="{2ABF59C5-52DF-B745-B5A3-3D697C6F1858}" dt="2024-05-29T05:38:58.880" v="94" actId="20577"/>
          <ac:spMkLst>
            <pc:docMk/>
            <pc:sldMk cId="646045113" sldId="280"/>
            <ac:spMk id="3" creationId="{A5240887-A110-FE40-3A79-A4ED3DC85C5F}"/>
          </ac:spMkLst>
        </pc:spChg>
      </pc:sldChg>
      <pc:sldChg chg="modSp">
        <pc:chgData name="Anna Bramble" userId="5cca5846-2981-4621-97aa-74b4ff740a9a" providerId="ADAL" clId="{2ABF59C5-52DF-B745-B5A3-3D697C6F1858}" dt="2024-05-29T05:04:09.534" v="0" actId="14826"/>
        <pc:sldMkLst>
          <pc:docMk/>
          <pc:sldMk cId="667167489" sldId="285"/>
        </pc:sldMkLst>
        <pc:picChg chg="mod">
          <ac:chgData name="Anna Bramble" userId="5cca5846-2981-4621-97aa-74b4ff740a9a" providerId="ADAL" clId="{2ABF59C5-52DF-B745-B5A3-3D697C6F1858}" dt="2024-05-29T05:04:09.534" v="0" actId="14826"/>
          <ac:picMkLst>
            <pc:docMk/>
            <pc:sldMk cId="667167489" sldId="285"/>
            <ac:picMk id="9" creationId="{09DD997F-DBEB-C04B-D98D-D869C090C857}"/>
          </ac:picMkLst>
        </pc:picChg>
      </pc:sldChg>
      <pc:sldChg chg="modSp mod">
        <pc:chgData name="Anna Bramble" userId="5cca5846-2981-4621-97aa-74b4ff740a9a" providerId="ADAL" clId="{2ABF59C5-52DF-B745-B5A3-3D697C6F1858}" dt="2024-05-29T05:29:19.144" v="73" actId="14100"/>
        <pc:sldMkLst>
          <pc:docMk/>
          <pc:sldMk cId="1775092289" sldId="287"/>
        </pc:sldMkLst>
        <pc:spChg chg="mod">
          <ac:chgData name="Anna Bramble" userId="5cca5846-2981-4621-97aa-74b4ff740a9a" providerId="ADAL" clId="{2ABF59C5-52DF-B745-B5A3-3D697C6F1858}" dt="2024-05-29T05:29:19.144" v="73" actId="14100"/>
          <ac:spMkLst>
            <pc:docMk/>
            <pc:sldMk cId="1775092289" sldId="287"/>
            <ac:spMk id="3" creationId="{A5240887-A110-FE40-3A79-A4ED3DC85C5F}"/>
          </ac:spMkLst>
        </pc:spChg>
      </pc:sldChg>
      <pc:sldChg chg="modSp mod">
        <pc:chgData name="Anna Bramble" userId="5cca5846-2981-4621-97aa-74b4ff740a9a" providerId="ADAL" clId="{2ABF59C5-52DF-B745-B5A3-3D697C6F1858}" dt="2024-05-29T05:34:55.221" v="83" actId="14100"/>
        <pc:sldMkLst>
          <pc:docMk/>
          <pc:sldMk cId="1519444807" sldId="288"/>
        </pc:sldMkLst>
        <pc:spChg chg="mod">
          <ac:chgData name="Anna Bramble" userId="5cca5846-2981-4621-97aa-74b4ff740a9a" providerId="ADAL" clId="{2ABF59C5-52DF-B745-B5A3-3D697C6F1858}" dt="2024-05-29T05:34:55.221" v="83" actId="14100"/>
          <ac:spMkLst>
            <pc:docMk/>
            <pc:sldMk cId="1519444807" sldId="288"/>
            <ac:spMk id="3" creationId="{A5240887-A110-FE40-3A79-A4ED3DC85C5F}"/>
          </ac:spMkLst>
        </pc:spChg>
      </pc:sldChg>
      <pc:sldChg chg="del">
        <pc:chgData name="Anna Bramble" userId="5cca5846-2981-4621-97aa-74b4ff740a9a" providerId="ADAL" clId="{2ABF59C5-52DF-B745-B5A3-3D697C6F1858}" dt="2024-05-29T05:39:31.439" v="111" actId="2696"/>
        <pc:sldMkLst>
          <pc:docMk/>
          <pc:sldMk cId="424269343" sldId="289"/>
        </pc:sldMkLst>
      </pc:sldChg>
      <pc:sldChg chg="modSp">
        <pc:chgData name="Anna Bramble" userId="5cca5846-2981-4621-97aa-74b4ff740a9a" providerId="ADAL" clId="{2ABF59C5-52DF-B745-B5A3-3D697C6F1858}" dt="2024-05-29T05:04:26.088" v="2" actId="14826"/>
        <pc:sldMkLst>
          <pc:docMk/>
          <pc:sldMk cId="1539988294" sldId="290"/>
        </pc:sldMkLst>
        <pc:picChg chg="mod">
          <ac:chgData name="Anna Bramble" userId="5cca5846-2981-4621-97aa-74b4ff740a9a" providerId="ADAL" clId="{2ABF59C5-52DF-B745-B5A3-3D697C6F1858}" dt="2024-05-29T05:04:26.088" v="2" actId="14826"/>
          <ac:picMkLst>
            <pc:docMk/>
            <pc:sldMk cId="1539988294" sldId="290"/>
            <ac:picMk id="4" creationId="{F239343E-5793-B46A-CA97-F45CBF41DD5D}"/>
          </ac:picMkLst>
        </pc:picChg>
      </pc:sldChg>
      <pc:sldChg chg="del">
        <pc:chgData name="Anna Bramble" userId="5cca5846-2981-4621-97aa-74b4ff740a9a" providerId="ADAL" clId="{2ABF59C5-52DF-B745-B5A3-3D697C6F1858}" dt="2024-05-29T05:39:31.442" v="115" actId="2696"/>
        <pc:sldMkLst>
          <pc:docMk/>
          <pc:sldMk cId="1423508966" sldId="291"/>
        </pc:sldMkLst>
      </pc:sldChg>
      <pc:sldChg chg="modSp">
        <pc:chgData name="Anna Bramble" userId="5cca5846-2981-4621-97aa-74b4ff740a9a" providerId="ADAL" clId="{2ABF59C5-52DF-B745-B5A3-3D697C6F1858}" dt="2024-05-29T05:04:17.788" v="1" actId="14826"/>
        <pc:sldMkLst>
          <pc:docMk/>
          <pc:sldMk cId="719233029" sldId="292"/>
        </pc:sldMkLst>
        <pc:picChg chg="mod">
          <ac:chgData name="Anna Bramble" userId="5cca5846-2981-4621-97aa-74b4ff740a9a" providerId="ADAL" clId="{2ABF59C5-52DF-B745-B5A3-3D697C6F1858}" dt="2024-05-29T05:04:17.788" v="1" actId="14826"/>
          <ac:picMkLst>
            <pc:docMk/>
            <pc:sldMk cId="719233029" sldId="292"/>
            <ac:picMk id="4" creationId="{A6C1ADF7-7D5C-787C-CD3C-DF7ED1F50177}"/>
          </ac:picMkLst>
        </pc:picChg>
      </pc:sldChg>
      <pc:sldChg chg="del">
        <pc:chgData name="Anna Bramble" userId="5cca5846-2981-4621-97aa-74b4ff740a9a" providerId="ADAL" clId="{2ABF59C5-52DF-B745-B5A3-3D697C6F1858}" dt="2024-05-29T05:39:31.448" v="124" actId="2696"/>
        <pc:sldMkLst>
          <pc:docMk/>
          <pc:sldMk cId="732966892" sldId="293"/>
        </pc:sldMkLst>
      </pc:sldChg>
      <pc:sldChg chg="addSp delSp modSp new mod">
        <pc:chgData name="Anna Bramble" userId="5cca5846-2981-4621-97aa-74b4ff740a9a" providerId="ADAL" clId="{2ABF59C5-52DF-B745-B5A3-3D697C6F1858}" dt="2024-05-29T05:49:42.575" v="159" actId="1076"/>
        <pc:sldMkLst>
          <pc:docMk/>
          <pc:sldMk cId="3530020022" sldId="293"/>
        </pc:sldMkLst>
        <pc:spChg chg="del">
          <ac:chgData name="Anna Bramble" userId="5cca5846-2981-4621-97aa-74b4ff740a9a" providerId="ADAL" clId="{2ABF59C5-52DF-B745-B5A3-3D697C6F1858}" dt="2024-05-29T05:40:02.179" v="141" actId="478"/>
          <ac:spMkLst>
            <pc:docMk/>
            <pc:sldMk cId="3530020022" sldId="293"/>
            <ac:spMk id="2" creationId="{F1350892-0F80-FA4A-F387-D400EC2C3DE2}"/>
          </ac:spMkLst>
        </pc:spChg>
        <pc:picChg chg="add mod">
          <ac:chgData name="Anna Bramble" userId="5cca5846-2981-4621-97aa-74b4ff740a9a" providerId="ADAL" clId="{2ABF59C5-52DF-B745-B5A3-3D697C6F1858}" dt="2024-05-29T05:49:42.575" v="159" actId="1076"/>
          <ac:picMkLst>
            <pc:docMk/>
            <pc:sldMk cId="3530020022" sldId="293"/>
            <ac:picMk id="4" creationId="{1511BBBC-B875-25CB-68F5-752C074D865F}"/>
          </ac:picMkLst>
        </pc:picChg>
        <pc:picChg chg="add mod">
          <ac:chgData name="Anna Bramble" userId="5cca5846-2981-4621-97aa-74b4ff740a9a" providerId="ADAL" clId="{2ABF59C5-52DF-B745-B5A3-3D697C6F1858}" dt="2024-05-29T05:41:30.082" v="158" actId="1076"/>
          <ac:picMkLst>
            <pc:docMk/>
            <pc:sldMk cId="3530020022" sldId="293"/>
            <ac:picMk id="6" creationId="{61C9F9AA-D585-4765-AB61-AE0C184193AB}"/>
          </ac:picMkLst>
        </pc:picChg>
      </pc:sldChg>
      <pc:sldChg chg="del">
        <pc:chgData name="Anna Bramble" userId="5cca5846-2981-4621-97aa-74b4ff740a9a" providerId="ADAL" clId="{2ABF59C5-52DF-B745-B5A3-3D697C6F1858}" dt="2024-05-29T05:39:31.436" v="108" actId="2696"/>
        <pc:sldMkLst>
          <pc:docMk/>
          <pc:sldMk cId="3912169737" sldId="294"/>
        </pc:sldMkLst>
      </pc:sldChg>
      <pc:sldChg chg="del">
        <pc:chgData name="Anna Bramble" userId="5cca5846-2981-4621-97aa-74b4ff740a9a" providerId="ADAL" clId="{2ABF59C5-52DF-B745-B5A3-3D697C6F1858}" dt="2024-05-29T05:39:31.439" v="112" actId="2696"/>
        <pc:sldMkLst>
          <pc:docMk/>
          <pc:sldMk cId="508679198" sldId="295"/>
        </pc:sldMkLst>
      </pc:sldChg>
      <pc:sldChg chg="del">
        <pc:chgData name="Anna Bramble" userId="5cca5846-2981-4621-97aa-74b4ff740a9a" providerId="ADAL" clId="{2ABF59C5-52DF-B745-B5A3-3D697C6F1858}" dt="2024-05-29T05:39:31.452" v="129" actId="2696"/>
        <pc:sldMkLst>
          <pc:docMk/>
          <pc:sldMk cId="3943237795" sldId="296"/>
        </pc:sldMkLst>
      </pc:sldChg>
      <pc:sldChg chg="del">
        <pc:chgData name="Anna Bramble" userId="5cca5846-2981-4621-97aa-74b4ff740a9a" providerId="ADAL" clId="{2ABF59C5-52DF-B745-B5A3-3D697C6F1858}" dt="2024-05-29T05:39:31.465" v="134" actId="2696"/>
        <pc:sldMkLst>
          <pc:docMk/>
          <pc:sldMk cId="771391779" sldId="297"/>
        </pc:sldMkLst>
      </pc:sldChg>
      <pc:sldChg chg="del">
        <pc:chgData name="Anna Bramble" userId="5cca5846-2981-4621-97aa-74b4ff740a9a" providerId="ADAL" clId="{2ABF59C5-52DF-B745-B5A3-3D697C6F1858}" dt="2024-05-29T05:39:31.451" v="128" actId="2696"/>
        <pc:sldMkLst>
          <pc:docMk/>
          <pc:sldMk cId="1993230691" sldId="298"/>
        </pc:sldMkLst>
      </pc:sldChg>
      <pc:sldChg chg="del">
        <pc:chgData name="Anna Bramble" userId="5cca5846-2981-4621-97aa-74b4ff740a9a" providerId="ADAL" clId="{2ABF59C5-52DF-B745-B5A3-3D697C6F1858}" dt="2024-05-29T05:39:31.424" v="98" actId="2696"/>
        <pc:sldMkLst>
          <pc:docMk/>
          <pc:sldMk cId="25755071" sldId="299"/>
        </pc:sldMkLst>
      </pc:sldChg>
      <pc:sldChg chg="del">
        <pc:chgData name="Anna Bramble" userId="5cca5846-2981-4621-97aa-74b4ff740a9a" providerId="ADAL" clId="{2ABF59C5-52DF-B745-B5A3-3D697C6F1858}" dt="2024-05-29T05:39:31.458" v="132" actId="2696"/>
        <pc:sldMkLst>
          <pc:docMk/>
          <pc:sldMk cId="1438137821" sldId="300"/>
        </pc:sldMkLst>
      </pc:sldChg>
      <pc:sldChg chg="del">
        <pc:chgData name="Anna Bramble" userId="5cca5846-2981-4621-97aa-74b4ff740a9a" providerId="ADAL" clId="{2ABF59C5-52DF-B745-B5A3-3D697C6F1858}" dt="2024-05-29T05:39:31.456" v="130" actId="2696"/>
        <pc:sldMkLst>
          <pc:docMk/>
          <pc:sldMk cId="961338454" sldId="301"/>
        </pc:sldMkLst>
      </pc:sldChg>
      <pc:sldChg chg="del">
        <pc:chgData name="Anna Bramble" userId="5cca5846-2981-4621-97aa-74b4ff740a9a" providerId="ADAL" clId="{2ABF59C5-52DF-B745-B5A3-3D697C6F1858}" dt="2024-05-29T05:39:31.438" v="110" actId="2696"/>
        <pc:sldMkLst>
          <pc:docMk/>
          <pc:sldMk cId="3898516954" sldId="302"/>
        </pc:sldMkLst>
      </pc:sldChg>
      <pc:sldChg chg="del">
        <pc:chgData name="Anna Bramble" userId="5cca5846-2981-4621-97aa-74b4ff740a9a" providerId="ADAL" clId="{2ABF59C5-52DF-B745-B5A3-3D697C6F1858}" dt="2024-05-29T05:39:31.430" v="102" actId="2696"/>
        <pc:sldMkLst>
          <pc:docMk/>
          <pc:sldMk cId="1230571947" sldId="303"/>
        </pc:sldMkLst>
      </pc:sldChg>
      <pc:sldChg chg="del">
        <pc:chgData name="Anna Bramble" userId="5cca5846-2981-4621-97aa-74b4ff740a9a" providerId="ADAL" clId="{2ABF59C5-52DF-B745-B5A3-3D697C6F1858}" dt="2024-05-29T05:39:31.445" v="120" actId="2696"/>
        <pc:sldMkLst>
          <pc:docMk/>
          <pc:sldMk cId="2252889521" sldId="304"/>
        </pc:sldMkLst>
      </pc:sldChg>
      <pc:sldChg chg="del">
        <pc:chgData name="Anna Bramble" userId="5cca5846-2981-4621-97aa-74b4ff740a9a" providerId="ADAL" clId="{2ABF59C5-52DF-B745-B5A3-3D697C6F1858}" dt="2024-05-29T05:39:31.434" v="106" actId="2696"/>
        <pc:sldMkLst>
          <pc:docMk/>
          <pc:sldMk cId="1978976449" sldId="305"/>
        </pc:sldMkLst>
      </pc:sldChg>
      <pc:sldChg chg="del">
        <pc:chgData name="Anna Bramble" userId="5cca5846-2981-4621-97aa-74b4ff740a9a" providerId="ADAL" clId="{2ABF59C5-52DF-B745-B5A3-3D697C6F1858}" dt="2024-05-29T05:39:31.445" v="119" actId="2696"/>
        <pc:sldMkLst>
          <pc:docMk/>
          <pc:sldMk cId="4067296102" sldId="306"/>
        </pc:sldMkLst>
      </pc:sldChg>
      <pc:sldChg chg="del">
        <pc:chgData name="Anna Bramble" userId="5cca5846-2981-4621-97aa-74b4ff740a9a" providerId="ADAL" clId="{2ABF59C5-52DF-B745-B5A3-3D697C6F1858}" dt="2024-05-29T05:39:31.433" v="105" actId="2696"/>
        <pc:sldMkLst>
          <pc:docMk/>
          <pc:sldMk cId="121768189" sldId="307"/>
        </pc:sldMkLst>
      </pc:sldChg>
      <pc:sldChg chg="del">
        <pc:chgData name="Anna Bramble" userId="5cca5846-2981-4621-97aa-74b4ff740a9a" providerId="ADAL" clId="{2ABF59C5-52DF-B745-B5A3-3D697C6F1858}" dt="2024-05-29T05:39:31.465" v="133" actId="2696"/>
        <pc:sldMkLst>
          <pc:docMk/>
          <pc:sldMk cId="3637778624" sldId="308"/>
        </pc:sldMkLst>
      </pc:sldChg>
      <pc:sldChg chg="del">
        <pc:chgData name="Anna Bramble" userId="5cca5846-2981-4621-97aa-74b4ff740a9a" providerId="ADAL" clId="{2ABF59C5-52DF-B745-B5A3-3D697C6F1858}" dt="2024-05-29T05:39:31.443" v="117" actId="2696"/>
        <pc:sldMkLst>
          <pc:docMk/>
          <pc:sldMk cId="2054815795" sldId="309"/>
        </pc:sldMkLst>
      </pc:sldChg>
      <pc:sldChg chg="del">
        <pc:chgData name="Anna Bramble" userId="5cca5846-2981-4621-97aa-74b4ff740a9a" providerId="ADAL" clId="{2ABF59C5-52DF-B745-B5A3-3D697C6F1858}" dt="2024-05-29T05:39:31.457" v="131" actId="2696"/>
        <pc:sldMkLst>
          <pc:docMk/>
          <pc:sldMk cId="846159541" sldId="310"/>
        </pc:sldMkLst>
      </pc:sldChg>
      <pc:sldChg chg="del">
        <pc:chgData name="Anna Bramble" userId="5cca5846-2981-4621-97aa-74b4ff740a9a" providerId="ADAL" clId="{2ABF59C5-52DF-B745-B5A3-3D697C6F1858}" dt="2024-05-29T05:39:31.449" v="125" actId="2696"/>
        <pc:sldMkLst>
          <pc:docMk/>
          <pc:sldMk cId="2440847746" sldId="311"/>
        </pc:sldMkLst>
      </pc:sldChg>
      <pc:sldChg chg="del">
        <pc:chgData name="Anna Bramble" userId="5cca5846-2981-4621-97aa-74b4ff740a9a" providerId="ADAL" clId="{2ABF59C5-52DF-B745-B5A3-3D697C6F1858}" dt="2024-05-29T05:39:31.446" v="121" actId="2696"/>
        <pc:sldMkLst>
          <pc:docMk/>
          <pc:sldMk cId="999196583" sldId="312"/>
        </pc:sldMkLst>
      </pc:sldChg>
      <pc:sldChg chg="del">
        <pc:chgData name="Anna Bramble" userId="5cca5846-2981-4621-97aa-74b4ff740a9a" providerId="ADAL" clId="{2ABF59C5-52DF-B745-B5A3-3D697C6F1858}" dt="2024-05-29T05:39:31.469" v="135" actId="2696"/>
        <pc:sldMkLst>
          <pc:docMk/>
          <pc:sldMk cId="1461816006" sldId="313"/>
        </pc:sldMkLst>
      </pc:sldChg>
      <pc:sldChg chg="del">
        <pc:chgData name="Anna Bramble" userId="5cca5846-2981-4621-97aa-74b4ff740a9a" providerId="ADAL" clId="{2ABF59C5-52DF-B745-B5A3-3D697C6F1858}" dt="2024-05-29T05:39:31.475" v="139" actId="2696"/>
        <pc:sldMkLst>
          <pc:docMk/>
          <pc:sldMk cId="2395028576" sldId="314"/>
        </pc:sldMkLst>
      </pc:sldChg>
      <pc:sldChg chg="del">
        <pc:chgData name="Anna Bramble" userId="5cca5846-2981-4621-97aa-74b4ff740a9a" providerId="ADAL" clId="{2ABF59C5-52DF-B745-B5A3-3D697C6F1858}" dt="2024-05-29T05:39:31.429" v="101" actId="2696"/>
        <pc:sldMkLst>
          <pc:docMk/>
          <pc:sldMk cId="2049205697" sldId="315"/>
        </pc:sldMkLst>
      </pc:sldChg>
      <pc:sldChg chg="del">
        <pc:chgData name="Anna Bramble" userId="5cca5846-2981-4621-97aa-74b4ff740a9a" providerId="ADAL" clId="{2ABF59C5-52DF-B745-B5A3-3D697C6F1858}" dt="2024-05-29T05:39:31.431" v="103" actId="2696"/>
        <pc:sldMkLst>
          <pc:docMk/>
          <pc:sldMk cId="2678699119" sldId="316"/>
        </pc:sldMkLst>
      </pc:sldChg>
      <pc:sldChg chg="del">
        <pc:chgData name="Anna Bramble" userId="5cca5846-2981-4621-97aa-74b4ff740a9a" providerId="ADAL" clId="{2ABF59C5-52DF-B745-B5A3-3D697C6F1858}" dt="2024-05-29T05:39:31.471" v="137" actId="2696"/>
        <pc:sldMkLst>
          <pc:docMk/>
          <pc:sldMk cId="1842562061" sldId="317"/>
        </pc:sldMkLst>
      </pc:sldChg>
      <pc:sldChg chg="del">
        <pc:chgData name="Anna Bramble" userId="5cca5846-2981-4621-97aa-74b4ff740a9a" providerId="ADAL" clId="{2ABF59C5-52DF-B745-B5A3-3D697C6F1858}" dt="2024-05-29T05:39:31.449" v="126" actId="2696"/>
        <pc:sldMkLst>
          <pc:docMk/>
          <pc:sldMk cId="2367463283" sldId="318"/>
        </pc:sldMkLst>
      </pc:sldChg>
      <pc:sldChg chg="del">
        <pc:chgData name="Anna Bramble" userId="5cca5846-2981-4621-97aa-74b4ff740a9a" providerId="ADAL" clId="{2ABF59C5-52DF-B745-B5A3-3D697C6F1858}" dt="2024-05-29T05:39:31.442" v="116" actId="2696"/>
        <pc:sldMkLst>
          <pc:docMk/>
          <pc:sldMk cId="1240245678" sldId="31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EAE576-8554-B94E-AE9A-AF3D8D4E32A3}" type="datetimeFigureOut">
              <a:t>5/29/24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C6795-0930-EB4C-95BB-6433E274DC3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467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13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432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05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970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164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5.wdp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7.wdp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9.wdp"/><Relationship Id="rId5" Type="http://schemas.openxmlformats.org/officeDocument/2006/relationships/image" Target="../media/image11.png"/><Relationship Id="rId4" Type="http://schemas.microsoft.com/office/2007/relationships/hdphoto" Target="../media/hdphoto8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8.wdp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3.wdp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JC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FE0BE9-C3CA-B83D-C4B4-F5FDB389FD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393140" y="494730"/>
            <a:ext cx="1405719" cy="16253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7EC6AE-3C62-D888-057A-6872B79B9D5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5316702" y="5005641"/>
            <a:ext cx="1558592" cy="185235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AF551B3-ECB2-6045-1E0C-EFC69976C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66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40523-E8B0-A516-1C26-2F45656A2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18" y="476249"/>
            <a:ext cx="9375228" cy="1273654"/>
          </a:xfrm>
        </p:spPr>
        <p:txBody>
          <a:bodyPr anchor="b"/>
          <a:lstStyle>
            <a:lvl1pPr>
              <a:defRPr b="1" i="0">
                <a:solidFill>
                  <a:schemeClr val="tx1"/>
                </a:solidFill>
                <a:latin typeface="Avenir Next LT Pro Demi" panose="020B0504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1897166"/>
            <a:ext cx="9375228" cy="412422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49CB99-A62C-B21F-36C7-40FD77D261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6A9E71-63F9-A4D9-A1FF-1E788E1D76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75069C-BAFD-8F58-89A3-B792B9E5DD6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 rot="10800000" flipH="1">
            <a:off x="1993185" y="358230"/>
            <a:ext cx="52887" cy="614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8593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b+w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BD1854F-DCD8-E6CD-527D-13AAC1FA8979}"/>
              </a:ext>
            </a:extLst>
          </p:cNvPr>
          <p:cNvSpPr/>
          <p:nvPr userDrawn="1"/>
        </p:nvSpPr>
        <p:spPr>
          <a:xfrm>
            <a:off x="0" y="0"/>
            <a:ext cx="199318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F40523-E8B0-A516-1C26-2F45656A2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18" y="476249"/>
            <a:ext cx="9375228" cy="1273654"/>
          </a:xfrm>
        </p:spPr>
        <p:txBody>
          <a:bodyPr anchor="b"/>
          <a:lstStyle>
            <a:lvl1pPr>
              <a:defRPr b="1" i="0">
                <a:solidFill>
                  <a:srgbClr val="223279"/>
                </a:solidFill>
                <a:latin typeface="Avenir Next LT Pro Demi" panose="020B0504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1897166"/>
            <a:ext cx="9375228" cy="412422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49CB99-A62C-B21F-36C7-40FD77D261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6A9E71-63F9-A4D9-A1FF-1E788E1D76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734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982640"/>
            <a:ext cx="9375228" cy="503874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A4CBB0-11DF-8FB1-730F-0EB80C8B86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431733-C89D-EEFF-B27F-618B9CED6E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E24CD6-6E55-733B-DC54-DCB0F0E0E60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0800000" flipH="1">
            <a:off x="1993185" y="358230"/>
            <a:ext cx="52887" cy="614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931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968992"/>
            <a:ext cx="9375228" cy="50523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FCD051-473E-5746-CF45-D821681F18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E7E641-EBC7-588F-1521-934ABDAE5AE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05F3DB-337A-C536-6783-9F91522BAF1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 rot="10800000" flipH="1">
            <a:off x="1993185" y="358230"/>
            <a:ext cx="52887" cy="614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8766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b+w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BD1854F-DCD8-E6CD-527D-13AAC1FA8979}"/>
              </a:ext>
            </a:extLst>
          </p:cNvPr>
          <p:cNvSpPr/>
          <p:nvPr userDrawn="1"/>
        </p:nvSpPr>
        <p:spPr>
          <a:xfrm>
            <a:off x="0" y="0"/>
            <a:ext cx="199318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952500"/>
            <a:ext cx="9375228" cy="50688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49CB99-A62C-B21F-36C7-40FD77D261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6A9E71-63F9-A4D9-A1FF-1E788E1D76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11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D1C5-B709-F2E3-3C6E-E3421A710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76263"/>
            <a:ext cx="1051560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87AA0-2A2F-8639-9E39-6ADAB8328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455988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EC5DB2-E1D0-5463-8CF6-5EB7AC5838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040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D1C5-B709-F2E3-3C6E-E3421A710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706438"/>
            <a:ext cx="10515600" cy="2852737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87AA0-2A2F-8639-9E39-6ADAB8328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5861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950DE1C-C86E-3F42-D54D-39A086B8EB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6685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list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D1C5-B709-F2E3-3C6E-E3421A710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473200"/>
            <a:ext cx="10515600" cy="38608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87AA0-2A2F-8639-9E39-6ADAB8328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76263"/>
            <a:ext cx="10515600" cy="89693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EC5DB2-E1D0-5463-8CF6-5EB7AC5838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500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list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D1C5-B709-F2E3-3C6E-E3421A710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473200"/>
            <a:ext cx="10515600" cy="3860800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87AA0-2A2F-8639-9E39-6ADAB8328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76263"/>
            <a:ext cx="10515600" cy="89693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EC5DB2-E1D0-5463-8CF6-5EB7AC5838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6551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D1C5-B709-F2E3-3C6E-E3421A710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002631"/>
            <a:ext cx="9452822" cy="2852737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0E3CF9-8EA1-F2A6-44D1-F0701E0505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4922" y="5613693"/>
            <a:ext cx="11522075" cy="92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2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SL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FE0BE9-C3CA-B83D-C4B4-F5FDB389FD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393140" y="494730"/>
            <a:ext cx="1405719" cy="16253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7EC6AE-3C62-D888-057A-6872B79B9D5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5316702" y="5005641"/>
            <a:ext cx="1558592" cy="18523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6B35DC8-CC1D-2A02-F21E-2B5E7A142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948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D3C9A54-B1C3-23E7-1DB4-DDBACFBE8B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9" y="5613692"/>
            <a:ext cx="11522061" cy="928682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AF551B3-ECB2-6045-1E0C-EFC69976C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002631"/>
            <a:ext cx="9452822" cy="2852737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823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line drawing of a tree&#10;&#10;Description automatically generated">
            <a:extLst>
              <a:ext uri="{FF2B5EF4-FFF2-40B4-BE49-F238E27FC236}">
                <a16:creationId xmlns:a16="http://schemas.microsoft.com/office/drawing/2014/main" id="{206362D9-0337-6E28-66DC-3EDD231305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l="10158" r="39595"/>
          <a:stretch/>
        </p:blipFill>
        <p:spPr>
          <a:xfrm>
            <a:off x="0" y="570274"/>
            <a:ext cx="12192000" cy="551154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6FDCEEC-7EC3-94AD-2CA5-47EDD70FF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002631"/>
            <a:ext cx="9452822" cy="2852737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399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line drawing of a tree&#10;&#10;Description automatically generated">
            <a:extLst>
              <a:ext uri="{FF2B5EF4-FFF2-40B4-BE49-F238E27FC236}">
                <a16:creationId xmlns:a16="http://schemas.microsoft.com/office/drawing/2014/main" id="{8A287979-E83A-3B0F-0E48-F5CB1E00C1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158" r="39595"/>
          <a:stretch/>
        </p:blipFill>
        <p:spPr>
          <a:xfrm>
            <a:off x="0" y="570274"/>
            <a:ext cx="12192000" cy="551154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D0051AA-3351-DA66-FCC1-7B8972D75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002631"/>
            <a:ext cx="9452822" cy="2852737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442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63320-0DCC-768B-5E0D-D78D90F51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AE4F4-030B-A1ED-CF64-B5901AD295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963" y="1825625"/>
            <a:ext cx="5437187" cy="38719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316141-59C9-0E3D-3BA2-DA0B138449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1825625"/>
            <a:ext cx="5761037" cy="38719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2C5916-9D80-EFCF-2D97-3879DF4973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0257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63320-0DCC-768B-5E0D-D78D90F51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AE4F4-030B-A1ED-CF64-B5901AD295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963" y="1825625"/>
            <a:ext cx="5437187" cy="38719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316141-59C9-0E3D-3BA2-DA0B138449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1825625"/>
            <a:ext cx="5761037" cy="38719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2C5916-9D80-EFCF-2D97-3879DF4973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4354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C3D7E-A6AB-BBEA-0AF7-E5BC44E00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b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BCB89C-7A55-7737-72C7-8B0F507D3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54D591-A5C3-61DD-BFA7-BDF0C1ABA0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C37FDC-83CE-13F7-AA6A-625FAF391B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0F0267-008A-1C6D-45E4-F7AD45CC5B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14585A-74A8-B6E5-F8E7-90762AC5AE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7260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C3D7E-A6AB-BBEA-0AF7-E5BC44E00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BCB89C-7A55-7737-72C7-8B0F507D3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54D591-A5C3-61DD-BFA7-BDF0C1ABA0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C37FDC-83CE-13F7-AA6A-625FAF391B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0F0267-008A-1C6D-45E4-F7AD45CC5B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14585A-74A8-B6E5-F8E7-90762AC5AE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58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4745C-FBDC-E3F7-4DBE-37244771B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7B5340-0808-F805-E15E-717CB94417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4922" y="5613693"/>
            <a:ext cx="11522075" cy="928682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99D483D-BE4A-0E79-CF73-A43FD1599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4923" y="1879600"/>
            <a:ext cx="11522116" cy="3606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994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4745C-FBDC-E3F7-4DBE-37244771B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7B5340-0808-F805-E15E-717CB94417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4922" y="5613693"/>
            <a:ext cx="11522075" cy="928682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38D9040-91E4-ACB8-1C67-54DF748851D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4923" y="1879600"/>
            <a:ext cx="11522116" cy="3606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2283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325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HR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FE0BE9-C3CA-B83D-C4B4-F5FDB389FD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393140" y="494730"/>
            <a:ext cx="1405719" cy="16253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7EC6AE-3C62-D888-057A-6872B79B9D5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5316702" y="5005641"/>
            <a:ext cx="1558592" cy="18523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0DD7A31-A972-A527-EA06-B07F4822C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0007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003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648DE-50CF-7FE7-CD45-CF4F30401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6C248-5938-68D1-68E5-FCAEAFD7B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39AF09-D533-E7A8-6A59-01534055D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15CFEE-1CAC-21B6-9217-2F6709BEA7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4922" y="5613693"/>
            <a:ext cx="11522075" cy="92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7909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217B7-F9A8-1857-3B1D-A134DDDFC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C4C0F8-9CDA-1BE4-BC75-B05D7553BC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64E7D6-908F-CACB-895F-0D08F7A83E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E37492-2784-7408-5AF3-23C126144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4922" y="5613693"/>
            <a:ext cx="11522075" cy="92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2459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BA69C-248E-7AFD-5206-7327943CD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FBDF5A-A896-8A90-74F9-EAFD60DB57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437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81710C-270E-5287-B2F4-90AF2D8A80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DA1D5F-1B58-2577-6759-CCEEA2AB42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12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(JC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AF551B3-ECB2-6045-1E0C-EFC69976C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735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(SL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6B35DC8-CC1D-2A02-F21E-2B5E7A142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631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(HR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0DD7A31-A972-A527-EA06-B07F4822C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10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89ECD43-35F5-68BF-11C2-622344FB93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3DF2A4-532B-C6DB-E10F-156311BBA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874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C58933-619A-2B45-7B10-5423888756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671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533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89ECD43-35F5-68BF-11C2-622344FB93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BFBFEE9-03AA-4CA3-E862-6C3FC937B5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874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A84788C-6950-1E99-16D4-71CEE617C8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671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12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40523-E8B0-A516-1C26-2F45656A2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18" y="476249"/>
            <a:ext cx="9375228" cy="1273654"/>
          </a:xfrm>
        </p:spPr>
        <p:txBody>
          <a:bodyPr anchor="b"/>
          <a:lstStyle>
            <a:lvl1pPr>
              <a:defRPr b="1" i="0">
                <a:latin typeface="Avenir Next LT Pro Demi" panose="020B0504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1897166"/>
            <a:ext cx="9375228" cy="412422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49CB99-A62C-B21F-36C7-40FD77D261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6A9E71-63F9-A4D9-A1FF-1E788E1D76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75069C-BAFD-8F58-89A3-B792B9E5DD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0800000" flipH="1">
            <a:off x="1993185" y="358230"/>
            <a:ext cx="52887" cy="614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69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E5D262-52C9-E481-B091-08D8EF87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368300"/>
            <a:ext cx="11522075" cy="13684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CA3B1E-CD22-34CB-8F56-B0496E5E8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3" y="1897167"/>
            <a:ext cx="11522075" cy="3800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033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80" r:id="rId4"/>
    <p:sldLayoutId id="2147483681" r:id="rId5"/>
    <p:sldLayoutId id="2147483682" r:id="rId6"/>
    <p:sldLayoutId id="2147483649" r:id="rId7"/>
    <p:sldLayoutId id="2147483668" r:id="rId8"/>
    <p:sldLayoutId id="2147483650" r:id="rId9"/>
    <p:sldLayoutId id="2147483660" r:id="rId10"/>
    <p:sldLayoutId id="2147483673" r:id="rId11"/>
    <p:sldLayoutId id="2147483661" r:id="rId12"/>
    <p:sldLayoutId id="2147483662" r:id="rId13"/>
    <p:sldLayoutId id="2147483674" r:id="rId14"/>
    <p:sldLayoutId id="2147483663" r:id="rId15"/>
    <p:sldLayoutId id="2147483651" r:id="rId16"/>
    <p:sldLayoutId id="2147483678" r:id="rId17"/>
    <p:sldLayoutId id="2147483679" r:id="rId18"/>
    <p:sldLayoutId id="2147483664" r:id="rId19"/>
    <p:sldLayoutId id="2147483665" r:id="rId20"/>
    <p:sldLayoutId id="2147483666" r:id="rId21"/>
    <p:sldLayoutId id="2147483667" r:id="rId22"/>
    <p:sldLayoutId id="2147483652" r:id="rId23"/>
    <p:sldLayoutId id="2147483669" r:id="rId24"/>
    <p:sldLayoutId id="2147483653" r:id="rId25"/>
    <p:sldLayoutId id="2147483670" r:id="rId26"/>
    <p:sldLayoutId id="2147483654" r:id="rId27"/>
    <p:sldLayoutId id="2147483671" r:id="rId28"/>
    <p:sldLayoutId id="2147483655" r:id="rId29"/>
    <p:sldLayoutId id="2147483672" r:id="rId30"/>
    <p:sldLayoutId id="2147483656" r:id="rId31"/>
    <p:sldLayoutId id="2147483657" r:id="rId32"/>
    <p:sldLayoutId id="2147483658" r:id="rId33"/>
    <p:sldLayoutId id="2147483659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223279"/>
          </a:solidFill>
          <a:latin typeface="Avenir Next LT Pro Demi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589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1" userDrawn="1">
          <p15:clr>
            <a:srgbClr val="F26B43"/>
          </p15:clr>
        </p15:guide>
        <p15:guide id="4" pos="7469" userDrawn="1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4088" userDrawn="1">
          <p15:clr>
            <a:srgbClr val="F26B43"/>
          </p15:clr>
        </p15:guide>
        <p15:guide id="7" pos="1504" userDrawn="1">
          <p15:clr>
            <a:srgbClr val="F26B43"/>
          </p15:clr>
        </p15:guide>
        <p15:guide id="9" pos="1277" userDrawn="1">
          <p15:clr>
            <a:srgbClr val="F26B43"/>
          </p15:clr>
        </p15:guide>
        <p15:guide id="10" pos="5065" userDrawn="1">
          <p15:clr>
            <a:srgbClr val="F26B43"/>
          </p15:clr>
        </p15:guide>
        <p15:guide id="12" orient="horz" pos="2160" userDrawn="1">
          <p15:clr>
            <a:srgbClr val="F26B43"/>
          </p15:clr>
        </p15:guide>
        <p15:guide id="13" orient="horz" pos="1185" userDrawn="1">
          <p15:clr>
            <a:srgbClr val="F26B43"/>
          </p15:clr>
        </p15:guide>
        <p15:guide id="14" pos="2615" userDrawn="1">
          <p15:clr>
            <a:srgbClr val="F26B43"/>
          </p15:clr>
        </p15:guide>
        <p15:guide id="15" pos="1391" userDrawn="1">
          <p15:clr>
            <a:srgbClr val="F26B43"/>
          </p15:clr>
        </p15:guide>
        <p15:guide id="16" pos="6289" userDrawn="1">
          <p15:clr>
            <a:srgbClr val="F26B43"/>
          </p15:clr>
        </p15:guide>
        <p15:guide id="17" pos="4362" userDrawn="1">
          <p15:clr>
            <a:srgbClr val="F26B43"/>
          </p15:clr>
        </p15:guide>
        <p15:guide id="18" orient="horz" pos="1094" userDrawn="1">
          <p15:clr>
            <a:srgbClr val="F26B43"/>
          </p15:clr>
        </p15:guide>
        <p15:guide id="19" pos="46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45884627-A35B-6213-A441-D4105163B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Jesus-centred</a:t>
            </a:r>
          </a:p>
        </p:txBody>
      </p:sp>
    </p:spTree>
    <p:extLst>
      <p:ext uri="{BB962C8B-B14F-4D97-AF65-F5344CB8AC3E}">
        <p14:creationId xmlns:p14="http://schemas.microsoft.com/office/powerpoint/2010/main" val="1782347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83064-B2C5-70B1-998F-EEF722A4A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678" y="2002631"/>
            <a:ext cx="10904561" cy="2852737"/>
          </a:xfrm>
        </p:spPr>
        <p:txBody>
          <a:bodyPr/>
          <a:lstStyle/>
          <a:p>
            <a:r>
              <a:rPr lang="en-US"/>
              <a:t>Stay true to Jesus</a:t>
            </a:r>
          </a:p>
        </p:txBody>
      </p:sp>
    </p:spTree>
    <p:extLst>
      <p:ext uri="{BB962C8B-B14F-4D97-AF65-F5344CB8AC3E}">
        <p14:creationId xmlns:p14="http://schemas.microsoft.com/office/powerpoint/2010/main" val="3630064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968992"/>
            <a:ext cx="7943568" cy="5052396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sz="4400"/>
              <a:t>“The Lord was helping the believers, and a large group of people believed and turned to the Lord” </a:t>
            </a:r>
          </a:p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sz="4400" b="1"/>
              <a:t>Acts 11:21, NCV</a:t>
            </a:r>
          </a:p>
        </p:txBody>
      </p:sp>
    </p:spTree>
    <p:extLst>
      <p:ext uri="{BB962C8B-B14F-4D97-AF65-F5344CB8AC3E}">
        <p14:creationId xmlns:p14="http://schemas.microsoft.com/office/powerpoint/2010/main" val="1775092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968992"/>
            <a:ext cx="8770882" cy="5052396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sz="4400"/>
              <a:t>“When he arrived and saw what the grace of God had done, he was glad and encouraged them all to remain true to the Lord with all their hearts” </a:t>
            </a:r>
          </a:p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sz="4400" b="1"/>
              <a:t>Acts 11:23, NIV</a:t>
            </a:r>
          </a:p>
        </p:txBody>
      </p:sp>
    </p:spTree>
    <p:extLst>
      <p:ext uri="{BB962C8B-B14F-4D97-AF65-F5344CB8AC3E}">
        <p14:creationId xmlns:p14="http://schemas.microsoft.com/office/powerpoint/2010/main" val="1519444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line drawing of a tree&#10;&#10;Description automatically generated">
            <a:extLst>
              <a:ext uri="{FF2B5EF4-FFF2-40B4-BE49-F238E27FC236}">
                <a16:creationId xmlns:a16="http://schemas.microsoft.com/office/drawing/2014/main" id="{1511BBBC-B875-25CB-68F5-752C074D8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4271" y="1271928"/>
            <a:ext cx="2623457" cy="3033372"/>
          </a:xfrm>
          <a:prstGeom prst="rect">
            <a:avLst/>
          </a:prstGeom>
        </p:spPr>
      </p:pic>
      <p:pic>
        <p:nvPicPr>
          <p:cNvPr id="6" name="Picture 5" descr="A red shield with white text&#10;&#10;Description automatically generated">
            <a:extLst>
              <a:ext uri="{FF2B5EF4-FFF2-40B4-BE49-F238E27FC236}">
                <a16:creationId xmlns:a16="http://schemas.microsoft.com/office/drawing/2014/main" id="{61C9F9AA-D585-4765-AB61-AE0C184193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8910" y="4517570"/>
            <a:ext cx="1634180" cy="194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020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39B7E-CC6F-F8E0-3691-E922A4A3C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400" b="1"/>
              <a:t>Acts 11:19–26, NIV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0000">
            <a:normAutofit fontScale="85000" lnSpcReduction="10000"/>
          </a:bodyPr>
          <a:lstStyle/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b="1"/>
              <a:t>The Church in Antioch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baseline="30000"/>
              <a:t>19</a:t>
            </a:r>
            <a:r>
              <a:rPr lang="en-US"/>
              <a:t> Now those who had been scattered by the persecution that broke out when Stephen was killed traveled as far as Phoenicia, Cyprus and Antioch, spreading the word only among Jews. </a:t>
            </a:r>
            <a:br>
              <a:rPr lang="en-US"/>
            </a:br>
            <a:br>
              <a:rPr lang="en-US"/>
            </a:br>
            <a:r>
              <a:rPr lang="en-US" baseline="30000"/>
              <a:t>20 </a:t>
            </a:r>
            <a:r>
              <a:rPr lang="en-US"/>
              <a:t>Some of them, however, men from Cyprus and Cyrene, went to Antioch and began to speak to Greeks also, telling them the good news about the Lord Jesus. </a:t>
            </a:r>
            <a:br>
              <a:rPr lang="en-US"/>
            </a:br>
            <a:br>
              <a:rPr lang="en-US"/>
            </a:br>
            <a:r>
              <a:rPr lang="en-US" baseline="30000"/>
              <a:t>21 </a:t>
            </a:r>
            <a:r>
              <a:rPr lang="en-US"/>
              <a:t>The Lord’s hand was with them, and a great number of people believed and turned to the Lord.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91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baseline="30000"/>
              <a:t>22</a:t>
            </a:r>
            <a:r>
              <a:rPr lang="en-US"/>
              <a:t> News of this reached the church in Jerusalem, and they sent Barnabas to Antioch. </a:t>
            </a:r>
          </a:p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baseline="30000"/>
              <a:t>23</a:t>
            </a:r>
            <a:r>
              <a:rPr lang="en-US"/>
              <a:t> When he arrived and saw what the grace of God had done, he was glad and encouraged them all to remain true to the Lord with all their hearts. </a:t>
            </a:r>
          </a:p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baseline="30000"/>
              <a:t>24</a:t>
            </a:r>
            <a:r>
              <a:rPr lang="en-US"/>
              <a:t> He was a good man, full of the Holy Spirit and faith, and a great number of people were brought to the Lord.</a:t>
            </a:r>
          </a:p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baseline="30000"/>
              <a:t>25</a:t>
            </a:r>
            <a:r>
              <a:rPr lang="en-US"/>
              <a:t> Then Barnabas went to Tarsus to look for Saul, </a:t>
            </a:r>
            <a:r>
              <a:rPr lang="en-US" baseline="30000"/>
              <a:t>26</a:t>
            </a:r>
            <a:r>
              <a:rPr lang="en-US"/>
              <a:t> and when he found him, he brought him to Antioch. So for a whole year Barnabas and Saul met with the church and taught great numbers of people. The disciples were called Christians first at Antioch.</a:t>
            </a:r>
          </a:p>
        </p:txBody>
      </p:sp>
    </p:spTree>
    <p:extLst>
      <p:ext uri="{BB962C8B-B14F-4D97-AF65-F5344CB8AC3E}">
        <p14:creationId xmlns:p14="http://schemas.microsoft.com/office/powerpoint/2010/main" val="1903785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83064-B2C5-70B1-998F-EEF722A4A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Take Jesus to </a:t>
            </a:r>
            <a:br>
              <a:rPr lang="en-US"/>
            </a:br>
            <a:r>
              <a:rPr lang="en-US"/>
              <a:t>the nations</a:t>
            </a:r>
          </a:p>
        </p:txBody>
      </p:sp>
    </p:spTree>
    <p:extLst>
      <p:ext uri="{BB962C8B-B14F-4D97-AF65-F5344CB8AC3E}">
        <p14:creationId xmlns:p14="http://schemas.microsoft.com/office/powerpoint/2010/main" val="1328486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sz="4400"/>
              <a:t>“You will receive power when the Holy Spirit comes on you; and you will be my witnesses in Jerusalem, and in all Judea and Samaria, and to the ends of the earth”</a:t>
            </a:r>
          </a:p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sz="4400" b="1"/>
              <a:t>Acts 1:8, NIV</a:t>
            </a:r>
          </a:p>
        </p:txBody>
      </p:sp>
    </p:spTree>
    <p:extLst>
      <p:ext uri="{BB962C8B-B14F-4D97-AF65-F5344CB8AC3E}">
        <p14:creationId xmlns:p14="http://schemas.microsoft.com/office/powerpoint/2010/main" val="646045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83064-B2C5-70B1-998F-EEF722A4A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678" y="2002631"/>
            <a:ext cx="10904561" cy="2852737"/>
          </a:xfrm>
        </p:spPr>
        <p:txBody>
          <a:bodyPr/>
          <a:lstStyle/>
          <a:p>
            <a:r>
              <a:rPr lang="en-US"/>
              <a:t>Share the</a:t>
            </a:r>
            <a:br>
              <a:rPr lang="en-US"/>
            </a:br>
            <a:r>
              <a:rPr lang="en-US"/>
              <a:t>good news</a:t>
            </a:r>
          </a:p>
        </p:txBody>
      </p:sp>
    </p:spTree>
    <p:extLst>
      <p:ext uri="{BB962C8B-B14F-4D97-AF65-F5344CB8AC3E}">
        <p14:creationId xmlns:p14="http://schemas.microsoft.com/office/powerpoint/2010/main" val="170936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83064-B2C5-70B1-998F-EEF722A4A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/>
            </a:br>
            <a:br>
              <a:rPr lang="en-US"/>
            </a:br>
            <a:r>
              <a:rPr lang="en-US"/>
              <a:t>Manger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DD997F-DBEB-C04B-D98D-D869C090C8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280191" y="2101845"/>
            <a:ext cx="1631535" cy="123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167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83064-B2C5-70B1-998F-EEF722A4A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/>
            </a:br>
            <a:br>
              <a:rPr lang="en-US"/>
            </a:br>
            <a:r>
              <a:rPr lang="en-US"/>
              <a:t>Cross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C1ADF7-7D5C-787C-CD3C-DF7ED1F501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479423" y="1319392"/>
            <a:ext cx="1233153" cy="209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233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83064-B2C5-70B1-998F-EEF722A4A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/>
            </a:br>
            <a:br>
              <a:rPr lang="en-US"/>
            </a:br>
            <a:r>
              <a:rPr lang="en-US"/>
              <a:t>Crown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39343E-5793-B46A-CA97-F45CBF41DD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243769" y="2002630"/>
            <a:ext cx="1756147" cy="124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988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JC">
      <a:dk1>
        <a:srgbClr val="000000"/>
      </a:dk1>
      <a:lt1>
        <a:srgbClr val="FFFFFF"/>
      </a:lt1>
      <a:dk2>
        <a:srgbClr val="213278"/>
      </a:dk2>
      <a:lt2>
        <a:srgbClr val="E6E7E8"/>
      </a:lt2>
      <a:accent1>
        <a:srgbClr val="223279"/>
      </a:accent1>
      <a:accent2>
        <a:srgbClr val="1F58A8"/>
      </a:accent2>
      <a:accent3>
        <a:srgbClr val="EF373E"/>
      </a:accent3>
      <a:accent4>
        <a:srgbClr val="9C285B"/>
      </a:accent4>
      <a:accent5>
        <a:srgbClr val="653966"/>
      </a:accent5>
      <a:accent6>
        <a:srgbClr val="007C88"/>
      </a:accent6>
      <a:hlink>
        <a:srgbClr val="1F59A9"/>
      </a:hlink>
      <a:folHlink>
        <a:srgbClr val="1F59A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28BA4E7-379D-43A2-9D77-8E18E5DE1A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853426-4A4F-4DDD-B664-8F6E54AE26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E0791E9-2D4F-4EFE-B0B6-7474D9A35B64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b7e36264-b76b-4546-857f-03fce5c6ba07"/>
    <ds:schemaRef ds:uri="http://www.w3.org/XML/1998/namespace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7357dd1f-699d-4d79-9a3b-b8d4e997a419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2012</TotalTime>
  <Words>361</Words>
  <Application>Microsoft Macintosh PowerPoint</Application>
  <PresentationFormat>Widescreen</PresentationFormat>
  <Paragraphs>25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Arial</vt:lpstr>
      <vt:lpstr>Avenir Next LT Pro</vt:lpstr>
      <vt:lpstr>Avenir Next LT Pro Demi</vt:lpstr>
      <vt:lpstr>Office Theme</vt:lpstr>
      <vt:lpstr>Jesus-centred</vt:lpstr>
      <vt:lpstr>Acts 11:19–26, NIV</vt:lpstr>
      <vt:lpstr>PowerPoint Presentation</vt:lpstr>
      <vt:lpstr>Take Jesus to  the nations</vt:lpstr>
      <vt:lpstr>PowerPoint Presentation</vt:lpstr>
      <vt:lpstr>Share the good news</vt:lpstr>
      <vt:lpstr>  Manger</vt:lpstr>
      <vt:lpstr>  Cross</vt:lpstr>
      <vt:lpstr>  Crown</vt:lpstr>
      <vt:lpstr>Stay true to Jesus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Anna Bramble</dc:creator>
  <cp:keywords/>
  <dc:description/>
  <cp:lastModifiedBy>Anna Bramble</cp:lastModifiedBy>
  <cp:revision>18</cp:revision>
  <dcterms:created xsi:type="dcterms:W3CDTF">2024-03-17T23:09:31Z</dcterms:created>
  <dcterms:modified xsi:type="dcterms:W3CDTF">2024-05-29T05:49:52Z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